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12192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5C8A7A-7110-4B66-A55C-26A4548091BA}" v="6" dt="2023-05-22T14:03:02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2117" y="6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gner S T Medeiros" userId="05276a5c79564d2a" providerId="LiveId" clId="{B65C8A7A-7110-4B66-A55C-26A4548091BA}"/>
    <pc:docChg chg="addSld delSld modSld modMainMaster">
      <pc:chgData name="Wagner S T Medeiros" userId="05276a5c79564d2a" providerId="LiveId" clId="{B65C8A7A-7110-4B66-A55C-26A4548091BA}" dt="2023-05-22T14:03:25.263" v="10" actId="47"/>
      <pc:docMkLst>
        <pc:docMk/>
      </pc:docMkLst>
      <pc:sldChg chg="modSp mod setBg">
        <pc:chgData name="Wagner S T Medeiros" userId="05276a5c79564d2a" providerId="LiveId" clId="{B65C8A7A-7110-4B66-A55C-26A4548091BA}" dt="2023-05-22T14:03:16.565" v="8" actId="2711"/>
        <pc:sldMkLst>
          <pc:docMk/>
          <pc:sldMk cId="385792324" sldId="257"/>
        </pc:sldMkLst>
        <pc:spChg chg="mod">
          <ac:chgData name="Wagner S T Medeiros" userId="05276a5c79564d2a" providerId="LiveId" clId="{B65C8A7A-7110-4B66-A55C-26A4548091BA}" dt="2023-05-22T14:03:16.565" v="8" actId="2711"/>
          <ac:spMkLst>
            <pc:docMk/>
            <pc:sldMk cId="385792324" sldId="257"/>
            <ac:spMk id="2" creationId="{00000000-0000-0000-0000-000000000000}"/>
          </ac:spMkLst>
        </pc:spChg>
        <pc:spChg chg="mod">
          <ac:chgData name="Wagner S T Medeiros" userId="05276a5c79564d2a" providerId="LiveId" clId="{B65C8A7A-7110-4B66-A55C-26A4548091BA}" dt="2023-05-22T14:03:16.565" v="8" actId="2711"/>
          <ac:spMkLst>
            <pc:docMk/>
            <pc:sldMk cId="385792324" sldId="257"/>
            <ac:spMk id="3" creationId="{00000000-0000-0000-0000-000000000000}"/>
          </ac:spMkLst>
        </pc:spChg>
        <pc:spChg chg="mod">
          <ac:chgData name="Wagner S T Medeiros" userId="05276a5c79564d2a" providerId="LiveId" clId="{B65C8A7A-7110-4B66-A55C-26A4548091BA}" dt="2023-05-22T14:03:16.565" v="8" actId="2711"/>
          <ac:spMkLst>
            <pc:docMk/>
            <pc:sldMk cId="385792324" sldId="257"/>
            <ac:spMk id="4" creationId="{00000000-0000-0000-0000-000000000000}"/>
          </ac:spMkLst>
        </pc:spChg>
      </pc:sldChg>
      <pc:sldChg chg="new del">
        <pc:chgData name="Wagner S T Medeiros" userId="05276a5c79564d2a" providerId="LiveId" clId="{B65C8A7A-7110-4B66-A55C-26A4548091BA}" dt="2023-05-22T14:03:25.263" v="10" actId="47"/>
        <pc:sldMkLst>
          <pc:docMk/>
          <pc:sldMk cId="2055057975" sldId="258"/>
        </pc:sldMkLst>
      </pc:sldChg>
      <pc:sldChg chg="new del">
        <pc:chgData name="Wagner S T Medeiros" userId="05276a5c79564d2a" providerId="LiveId" clId="{B65C8A7A-7110-4B66-A55C-26A4548091BA}" dt="2023-05-22T14:02:52.025" v="5" actId="47"/>
        <pc:sldMkLst>
          <pc:docMk/>
          <pc:sldMk cId="3475544445" sldId="258"/>
        </pc:sldMkLst>
      </pc:sldChg>
      <pc:sldMasterChg chg="setBg">
        <pc:chgData name="Wagner S T Medeiros" userId="05276a5c79564d2a" providerId="LiveId" clId="{B65C8A7A-7110-4B66-A55C-26A4548091BA}" dt="2023-05-22T14:03:02.485" v="7"/>
        <pc:sldMasterMkLst>
          <pc:docMk/>
          <pc:sldMasterMk cId="2200705105" sldId="2147483660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4E36F-1C1D-430D-8928-505DD9681EE8}" type="datetimeFigureOut">
              <a:rPr lang="pt-BR" smtClean="0"/>
              <a:pPr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3E2E7-1714-402E-8CAB-C7DC522A8C8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78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2E7-1714-402E-8CAB-C7DC522A8C80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564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49" y="628650"/>
            <a:ext cx="3981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49" y="1267559"/>
            <a:ext cx="3981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5749" y="1857375"/>
            <a:ext cx="62928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</a:p>
        </p:txBody>
      </p:sp>
    </p:spTree>
    <p:extLst>
      <p:ext uri="{BB962C8B-B14F-4D97-AF65-F5344CB8AC3E}">
        <p14:creationId xmlns:p14="http://schemas.microsoft.com/office/powerpoint/2010/main" val="385792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2002</TotalTime>
  <Words>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WStelitano Com &amp; Design</dc:creator>
  <cp:lastModifiedBy>Wagner S T Medeiros</cp:lastModifiedBy>
  <cp:revision>32</cp:revision>
  <dcterms:created xsi:type="dcterms:W3CDTF">2019-07-23T13:25:42Z</dcterms:created>
  <dcterms:modified xsi:type="dcterms:W3CDTF">2023-05-22T14:03:25Z</dcterms:modified>
</cp:coreProperties>
</file>