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7" r:id="rId2"/>
  </p:sldIdLst>
  <p:sldSz cx="6858000" cy="12192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>
          <p15:clr>
            <a:srgbClr val="A4A3A4"/>
          </p15:clr>
        </p15:guide>
        <p15:guide id="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65C8A7A-7110-4B66-A55C-26A4548091BA}" v="6" dt="2023-05-22T14:03:02.48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4660"/>
  </p:normalViewPr>
  <p:slideViewPr>
    <p:cSldViewPr snapToGrid="0">
      <p:cViewPr varScale="1">
        <p:scale>
          <a:sx n="42" d="100"/>
          <a:sy n="42" d="100"/>
        </p:scale>
        <p:origin x="2117" y="62"/>
      </p:cViewPr>
      <p:guideLst>
        <p:guide orient="horz"/>
        <p:guide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agner S T Medeiros" userId="05276a5c79564d2a" providerId="LiveId" clId="{B65C8A7A-7110-4B66-A55C-26A4548091BA}"/>
    <pc:docChg chg="addSld delSld modSld modMainMaster">
      <pc:chgData name="Wagner S T Medeiros" userId="05276a5c79564d2a" providerId="LiveId" clId="{B65C8A7A-7110-4B66-A55C-26A4548091BA}" dt="2023-05-22T14:03:25.263" v="10" actId="47"/>
      <pc:docMkLst>
        <pc:docMk/>
      </pc:docMkLst>
      <pc:sldChg chg="modSp mod setBg">
        <pc:chgData name="Wagner S T Medeiros" userId="05276a5c79564d2a" providerId="LiveId" clId="{B65C8A7A-7110-4B66-A55C-26A4548091BA}" dt="2023-05-22T14:03:16.565" v="8" actId="2711"/>
        <pc:sldMkLst>
          <pc:docMk/>
          <pc:sldMk cId="385792324" sldId="257"/>
        </pc:sldMkLst>
        <pc:spChg chg="mod">
          <ac:chgData name="Wagner S T Medeiros" userId="05276a5c79564d2a" providerId="LiveId" clId="{B65C8A7A-7110-4B66-A55C-26A4548091BA}" dt="2023-05-22T14:03:16.565" v="8" actId="2711"/>
          <ac:spMkLst>
            <pc:docMk/>
            <pc:sldMk cId="385792324" sldId="257"/>
            <ac:spMk id="2" creationId="{00000000-0000-0000-0000-000000000000}"/>
          </ac:spMkLst>
        </pc:spChg>
        <pc:spChg chg="mod">
          <ac:chgData name="Wagner S T Medeiros" userId="05276a5c79564d2a" providerId="LiveId" clId="{B65C8A7A-7110-4B66-A55C-26A4548091BA}" dt="2023-05-22T14:03:16.565" v="8" actId="2711"/>
          <ac:spMkLst>
            <pc:docMk/>
            <pc:sldMk cId="385792324" sldId="257"/>
            <ac:spMk id="3" creationId="{00000000-0000-0000-0000-000000000000}"/>
          </ac:spMkLst>
        </pc:spChg>
        <pc:spChg chg="mod">
          <ac:chgData name="Wagner S T Medeiros" userId="05276a5c79564d2a" providerId="LiveId" clId="{B65C8A7A-7110-4B66-A55C-26A4548091BA}" dt="2023-05-22T14:03:16.565" v="8" actId="2711"/>
          <ac:spMkLst>
            <pc:docMk/>
            <pc:sldMk cId="385792324" sldId="257"/>
            <ac:spMk id="4" creationId="{00000000-0000-0000-0000-000000000000}"/>
          </ac:spMkLst>
        </pc:spChg>
      </pc:sldChg>
      <pc:sldChg chg="new del">
        <pc:chgData name="Wagner S T Medeiros" userId="05276a5c79564d2a" providerId="LiveId" clId="{B65C8A7A-7110-4B66-A55C-26A4548091BA}" dt="2023-05-22T14:03:25.263" v="10" actId="47"/>
        <pc:sldMkLst>
          <pc:docMk/>
          <pc:sldMk cId="2055057975" sldId="258"/>
        </pc:sldMkLst>
      </pc:sldChg>
      <pc:sldChg chg="new del">
        <pc:chgData name="Wagner S T Medeiros" userId="05276a5c79564d2a" providerId="LiveId" clId="{B65C8A7A-7110-4B66-A55C-26A4548091BA}" dt="2023-05-22T14:02:52.025" v="5" actId="47"/>
        <pc:sldMkLst>
          <pc:docMk/>
          <pc:sldMk cId="3475544445" sldId="258"/>
        </pc:sldMkLst>
      </pc:sldChg>
      <pc:sldMasterChg chg="setBg">
        <pc:chgData name="Wagner S T Medeiros" userId="05276a5c79564d2a" providerId="LiveId" clId="{B65C8A7A-7110-4B66-A55C-26A4548091BA}" dt="2023-05-22T14:03:02.485" v="7"/>
        <pc:sldMasterMkLst>
          <pc:docMk/>
          <pc:sldMasterMk cId="2200705105" sldId="2147483660"/>
        </pc:sldMasterMkLst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F4E36F-1C1D-430D-8928-505DD9681EE8}" type="datetimeFigureOut">
              <a:rPr lang="pt-BR" smtClean="0"/>
              <a:pPr/>
              <a:t>22/05/2023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2560638" y="1143000"/>
            <a:ext cx="17367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F3E2E7-1714-402E-8CAB-C7DC522A8C80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717827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F3E2E7-1714-402E-8CAB-C7DC522A8C80}" type="slidenum">
              <a:rPr lang="pt-BR" smtClean="0"/>
              <a:pPr/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775640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995312"/>
            <a:ext cx="5829300" cy="4244622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6403623"/>
            <a:ext cx="5143500" cy="2943577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76044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649114"/>
            <a:ext cx="5915025" cy="2356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3245556"/>
            <a:ext cx="5915025" cy="7735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07051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285749" y="628650"/>
            <a:ext cx="398145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dirty="0">
                <a:latin typeface="Arial" panose="020B0604020202020204" pitchFamily="34" charset="0"/>
                <a:cs typeface="Arial" panose="020B0604020202020204" pitchFamily="34" charset="0"/>
              </a:rPr>
              <a:t>TÍTULO DO TRABALHO</a:t>
            </a:r>
          </a:p>
        </p:txBody>
      </p:sp>
      <p:sp>
        <p:nvSpPr>
          <p:cNvPr id="3" name="CaixaDeTexto 2"/>
          <p:cNvSpPr txBox="1"/>
          <p:nvPr/>
        </p:nvSpPr>
        <p:spPr>
          <a:xfrm>
            <a:off x="285749" y="1267559"/>
            <a:ext cx="398145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>
                <a:latin typeface="Arial" panose="020B0604020202020204" pitchFamily="34" charset="0"/>
                <a:cs typeface="Arial" panose="020B0604020202020204" pitchFamily="34" charset="0"/>
              </a:rPr>
              <a:t>AUTORES</a:t>
            </a:r>
          </a:p>
        </p:txBody>
      </p:sp>
      <p:sp>
        <p:nvSpPr>
          <p:cNvPr id="4" name="CaixaDeTexto 3"/>
          <p:cNvSpPr txBox="1"/>
          <p:nvPr/>
        </p:nvSpPr>
        <p:spPr>
          <a:xfrm>
            <a:off x="285749" y="1857375"/>
            <a:ext cx="6292851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500" dirty="0">
                <a:latin typeface="Arial" panose="020B0604020202020204" pitchFamily="34" charset="0"/>
                <a:cs typeface="Arial" panose="020B0604020202020204" pitchFamily="34" charset="0"/>
              </a:rPr>
              <a:t>RESUMO</a:t>
            </a:r>
          </a:p>
        </p:txBody>
      </p:sp>
    </p:spTree>
    <p:extLst>
      <p:ext uri="{BB962C8B-B14F-4D97-AF65-F5344CB8AC3E}">
        <p14:creationId xmlns:p14="http://schemas.microsoft.com/office/powerpoint/2010/main" val="38579232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2002</TotalTime>
  <Words>6</Words>
  <Application>Microsoft Office PowerPoint</Application>
  <PresentationFormat>Widescreen</PresentationFormat>
  <Paragraphs>4</Paragraphs>
  <Slides>1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do Office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WStelitano Com &amp; Design</dc:creator>
  <cp:lastModifiedBy>Wagner S T Medeiros</cp:lastModifiedBy>
  <cp:revision>32</cp:revision>
  <dcterms:created xsi:type="dcterms:W3CDTF">2019-07-23T13:25:42Z</dcterms:created>
  <dcterms:modified xsi:type="dcterms:W3CDTF">2023-05-22T14:03:25Z</dcterms:modified>
</cp:coreProperties>
</file>